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  <p:sldMasterId id="2147483697" r:id="rId5"/>
  </p:sldMasterIdLst>
  <p:notesMasterIdLst>
    <p:notesMasterId r:id="rId10"/>
  </p:notesMasterIdLst>
  <p:sldIdLst>
    <p:sldId id="256" r:id="rId6"/>
    <p:sldId id="386" r:id="rId7"/>
    <p:sldId id="512" r:id="rId8"/>
    <p:sldId id="513" r:id="rId9"/>
  </p:sldIdLst>
  <p:sldSz cx="9144000" cy="5143500" type="screen16x9"/>
  <p:notesSz cx="6889750" cy="10021888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343F"/>
    <a:srgbClr val="AF2832"/>
    <a:srgbClr val="FF0000"/>
    <a:srgbClr val="00B050"/>
    <a:srgbClr val="00B0F0"/>
    <a:srgbClr val="D36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1DFBC0-0E1E-4C0B-B5F8-E38042BBBDC1}" v="11" dt="2024-03-11T07:52:36.263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8" autoAdjust="0"/>
    <p:restoredTop sz="95250" autoAdjust="0"/>
  </p:normalViewPr>
  <p:slideViewPr>
    <p:cSldViewPr snapToGrid="0">
      <p:cViewPr varScale="1">
        <p:scale>
          <a:sx n="90" d="100"/>
          <a:sy n="90" d="100"/>
        </p:scale>
        <p:origin x="84" y="4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7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283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283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AE91AE11-D2B5-46B9-9FE3-B80DF9997ACE}" type="datetimeFigureOut">
              <a:rPr lang="de-CH" smtClean="0"/>
              <a:t>08.03.2024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4125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6" y="4823033"/>
            <a:ext cx="5511800" cy="3946119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9055"/>
            <a:ext cx="2985558" cy="50283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598" y="9519055"/>
            <a:ext cx="2985558" cy="50283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50FC6E83-480E-42A5-9ADE-C265844AE8F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1456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FC6E83-480E-42A5-9ADE-C265844AE8FE}" type="slidenum">
              <a:rPr lang="de-CH" smtClean="0"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85206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FC6E83-480E-42A5-9ADE-C265844AE8FE}" type="slidenum">
              <a:rPr lang="de-CH" smtClean="0"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7804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2000" y="1440000"/>
            <a:ext cx="6120000" cy="1368000"/>
          </a:xfrm>
        </p:spPr>
        <p:txBody>
          <a:bodyPr anchor="t">
            <a:noAutofit/>
          </a:bodyPr>
          <a:lstStyle>
            <a:lvl1pPr algn="l">
              <a:lnSpc>
                <a:spcPts val="5000"/>
              </a:lnSpc>
              <a:defRPr sz="5000" b="0">
                <a:solidFill>
                  <a:srgbClr val="D0343F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2000" y="2879999"/>
            <a:ext cx="6120000" cy="61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500" b="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e-DE"/>
              <a:t>Master-Untertitelformat bearbeiten</a:t>
            </a:r>
            <a:endParaRPr lang="de-CH" dirty="0"/>
          </a:p>
        </p:txBody>
      </p:sp>
      <p:cxnSp>
        <p:nvCxnSpPr>
          <p:cNvPr id="7" name="Gerader Verbinder 6"/>
          <p:cNvCxnSpPr/>
          <p:nvPr/>
        </p:nvCxnSpPr>
        <p:spPr>
          <a:xfrm>
            <a:off x="612000" y="1260000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 userDrawn="1"/>
        </p:nvCxnSpPr>
        <p:spPr>
          <a:xfrm>
            <a:off x="612000" y="1260000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349" y="112855"/>
            <a:ext cx="1784301" cy="38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67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3"/>
          </p:nvPr>
        </p:nvSpPr>
        <p:spPr>
          <a:xfrm>
            <a:off x="612000" y="1080000"/>
            <a:ext cx="7920000" cy="370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12000" y="720000"/>
            <a:ext cx="7920000" cy="324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12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</p:spTree>
    <p:extLst>
      <p:ext uri="{BB962C8B-B14F-4D97-AF65-F5344CB8AC3E}">
        <p14:creationId xmlns:p14="http://schemas.microsoft.com/office/powerpoint/2010/main" val="3111473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/Bildfolie,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/>
          <p:cNvSpPr>
            <a:spLocks noGrp="1"/>
          </p:cNvSpPr>
          <p:nvPr>
            <p:ph type="pic" sz="quarter" idx="15"/>
          </p:nvPr>
        </p:nvSpPr>
        <p:spPr>
          <a:xfrm>
            <a:off x="4824000" y="1224000"/>
            <a:ext cx="3708000" cy="3420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612000" y="720000"/>
            <a:ext cx="7920000" cy="324000"/>
          </a:xfrm>
        </p:spPr>
        <p:txBody>
          <a:bodyPr wrap="square"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cxnSp>
        <p:nvCxnSpPr>
          <p:cNvPr id="16" name="Gerader Verbinder 15"/>
          <p:cNvCxnSpPr/>
          <p:nvPr userDrawn="1"/>
        </p:nvCxnSpPr>
        <p:spPr>
          <a:xfrm>
            <a:off x="612000" y="1078708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 userDrawn="1"/>
        </p:nvCxnSpPr>
        <p:spPr>
          <a:xfrm>
            <a:off x="612000" y="4788954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22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5" y="1223999"/>
            <a:ext cx="3708000" cy="3420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 b="0"/>
            </a:lvl1pPr>
            <a:lvl2pPr marL="144000" indent="-14400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2pPr>
            <a:lvl3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3pPr>
            <a:lvl4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4pPr>
            <a:lvl5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5pPr>
            <a:lvl6pPr marL="0" indent="0">
              <a:lnSpc>
                <a:spcPts val="1800"/>
              </a:lnSpc>
              <a:buFontTx/>
              <a:buNone/>
              <a:defRPr sz="1300"/>
            </a:lvl6pPr>
            <a:lvl7pPr marL="0" indent="0">
              <a:lnSpc>
                <a:spcPts val="1800"/>
              </a:lnSpc>
              <a:buFontTx/>
              <a:buNone/>
              <a:defRPr sz="1300"/>
            </a:lvl7pPr>
            <a:lvl8pPr marL="0" indent="0">
              <a:lnSpc>
                <a:spcPts val="1800"/>
              </a:lnSpc>
              <a:buFontTx/>
              <a:buNone/>
              <a:defRPr sz="1300"/>
            </a:lvl8pPr>
            <a:lvl9pPr marL="0" indent="0">
              <a:lnSpc>
                <a:spcPts val="1800"/>
              </a:lnSpc>
              <a:buFontTx/>
              <a:buNone/>
              <a:defRPr sz="1300"/>
            </a:lvl9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66060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/Bildfolie, Bildhöhe vari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/>
          <p:cNvSpPr>
            <a:spLocks noGrp="1"/>
          </p:cNvSpPr>
          <p:nvPr>
            <p:ph type="pic" sz="quarter" idx="15"/>
          </p:nvPr>
        </p:nvSpPr>
        <p:spPr>
          <a:xfrm>
            <a:off x="4824000" y="1224000"/>
            <a:ext cx="3708000" cy="1710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612000" y="720000"/>
            <a:ext cx="7920000" cy="324000"/>
          </a:xfrm>
        </p:spPr>
        <p:txBody>
          <a:bodyPr wrap="square"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cxnSp>
        <p:nvCxnSpPr>
          <p:cNvPr id="16" name="Gerader Verbinder 15"/>
          <p:cNvCxnSpPr/>
          <p:nvPr userDrawn="1"/>
        </p:nvCxnSpPr>
        <p:spPr>
          <a:xfrm>
            <a:off x="612000" y="1078708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 userDrawn="1"/>
        </p:nvCxnSpPr>
        <p:spPr>
          <a:xfrm>
            <a:off x="612000" y="4788954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22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612775" y="1223999"/>
            <a:ext cx="3708000" cy="3420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 b="0"/>
            </a:lvl1pPr>
            <a:lvl2pPr marL="144000" indent="-14400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2pPr>
            <a:lvl3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3pPr>
            <a:lvl4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4pPr>
            <a:lvl5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5pPr>
            <a:lvl6pPr marL="0" indent="0">
              <a:lnSpc>
                <a:spcPts val="1800"/>
              </a:lnSpc>
              <a:buFontTx/>
              <a:buNone/>
              <a:defRPr sz="1300"/>
            </a:lvl6pPr>
            <a:lvl7pPr marL="0" indent="0">
              <a:lnSpc>
                <a:spcPts val="1800"/>
              </a:lnSpc>
              <a:buFontTx/>
              <a:buNone/>
              <a:defRPr sz="1300"/>
            </a:lvl7pPr>
            <a:lvl8pPr marL="0" indent="0">
              <a:lnSpc>
                <a:spcPts val="1800"/>
              </a:lnSpc>
              <a:buFontTx/>
              <a:buNone/>
              <a:defRPr sz="1300"/>
            </a:lvl8pPr>
            <a:lvl9pPr marL="0" indent="0">
              <a:lnSpc>
                <a:spcPts val="1800"/>
              </a:lnSpc>
              <a:buFontTx/>
              <a:buNone/>
              <a:defRPr sz="13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8499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_mit_Personenporträ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|  15. Sitzung FG OFI RK NL</a:t>
            </a:r>
          </a:p>
        </p:txBody>
      </p:sp>
      <p:sp>
        <p:nvSpPr>
          <p:cNvPr id="6" name="Bildplatzhalter 4"/>
          <p:cNvSpPr>
            <a:spLocks noGrp="1" noChangeAspect="1"/>
          </p:cNvSpPr>
          <p:nvPr>
            <p:ph type="pic" sz="quarter" idx="15"/>
          </p:nvPr>
        </p:nvSpPr>
        <p:spPr>
          <a:xfrm>
            <a:off x="4824000" y="1224000"/>
            <a:ext cx="2520000" cy="1440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5" y="2830736"/>
            <a:ext cx="3708000" cy="1832704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 b="0"/>
            </a:lvl1pPr>
            <a:lvl2pPr marL="144000" indent="-14400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2pPr>
            <a:lvl3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3pPr>
            <a:lvl4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4pPr>
            <a:lvl5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5pPr>
            <a:lvl6pPr marL="0" indent="0">
              <a:lnSpc>
                <a:spcPts val="1800"/>
              </a:lnSpc>
              <a:buFontTx/>
              <a:buNone/>
              <a:defRPr sz="1300"/>
            </a:lvl6pPr>
            <a:lvl7pPr marL="0" indent="0">
              <a:lnSpc>
                <a:spcPts val="1800"/>
              </a:lnSpc>
              <a:buFontTx/>
              <a:buNone/>
              <a:defRPr sz="1300"/>
            </a:lvl7pPr>
            <a:lvl8pPr marL="0" indent="0">
              <a:lnSpc>
                <a:spcPts val="1800"/>
              </a:lnSpc>
              <a:buFontTx/>
              <a:buNone/>
              <a:defRPr sz="1300"/>
            </a:lvl8pPr>
            <a:lvl9pPr marL="0" indent="0">
              <a:lnSpc>
                <a:spcPts val="1800"/>
              </a:lnSpc>
              <a:buFontTx/>
              <a:buNone/>
              <a:defRPr sz="1300"/>
            </a:lvl9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8" name="Bildplatzhalter 4"/>
          <p:cNvSpPr>
            <a:spLocks noGrp="1" noChangeAspect="1"/>
          </p:cNvSpPr>
          <p:nvPr>
            <p:ph type="pic" sz="quarter" idx="16"/>
          </p:nvPr>
        </p:nvSpPr>
        <p:spPr>
          <a:xfrm>
            <a:off x="612000" y="1224000"/>
            <a:ext cx="2520000" cy="1440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810937" y="2817874"/>
            <a:ext cx="3708000" cy="1845566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 b="0"/>
            </a:lvl1pPr>
            <a:lvl2pPr marL="144000" indent="-14400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2pPr>
            <a:lvl3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3pPr>
            <a:lvl4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4pPr>
            <a:lvl5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5pPr>
            <a:lvl6pPr marL="0" indent="0">
              <a:lnSpc>
                <a:spcPts val="1800"/>
              </a:lnSpc>
              <a:buFontTx/>
              <a:buNone/>
              <a:defRPr sz="1300"/>
            </a:lvl6pPr>
            <a:lvl7pPr marL="0" indent="0">
              <a:lnSpc>
                <a:spcPts val="1800"/>
              </a:lnSpc>
              <a:buFontTx/>
              <a:buNone/>
              <a:defRPr sz="1300"/>
            </a:lvl7pPr>
            <a:lvl8pPr marL="0" indent="0">
              <a:lnSpc>
                <a:spcPts val="1800"/>
              </a:lnSpc>
              <a:buFontTx/>
              <a:buNone/>
              <a:defRPr sz="1300"/>
            </a:lvl8pPr>
            <a:lvl9pPr marL="0" indent="0">
              <a:lnSpc>
                <a:spcPts val="1800"/>
              </a:lnSpc>
              <a:buFontTx/>
              <a:buNone/>
              <a:defRPr sz="1300"/>
            </a:lvl9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8872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1223999"/>
            <a:ext cx="7919224" cy="288000"/>
          </a:xfrm>
        </p:spPr>
        <p:txBody>
          <a:bodyPr/>
          <a:lstStyle>
            <a:lvl1pPr marL="0" indent="0">
              <a:lnSpc>
                <a:spcPts val="2000"/>
              </a:lnSpc>
              <a:spcAft>
                <a:spcPts val="0"/>
              </a:spcAft>
              <a:buFontTx/>
              <a:buNone/>
              <a:defRPr sz="1500" b="0"/>
            </a:lvl1pPr>
            <a:lvl2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2pPr>
            <a:lvl3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3pPr>
            <a:lvl4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4pPr>
            <a:lvl5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5pPr>
          </a:lstStyle>
          <a:p>
            <a:pPr lvl="0"/>
            <a:r>
              <a:rPr lang="de-DE" dirty="0"/>
              <a:t>Diagrammtitel durch Klicken hinzufügen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000" y="720000"/>
            <a:ext cx="7920000" cy="324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cxnSp>
        <p:nvCxnSpPr>
          <p:cNvPr id="9" name="Gerader Verbinder 8"/>
          <p:cNvCxnSpPr/>
          <p:nvPr/>
        </p:nvCxnSpPr>
        <p:spPr>
          <a:xfrm>
            <a:off x="612000" y="1078708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612000" y="4788954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grammplatzhalter 4"/>
          <p:cNvSpPr>
            <a:spLocks noGrp="1"/>
          </p:cNvSpPr>
          <p:nvPr>
            <p:ph type="chart" sz="quarter" idx="13"/>
          </p:nvPr>
        </p:nvSpPr>
        <p:spPr>
          <a:xfrm>
            <a:off x="1548000" y="1657170"/>
            <a:ext cx="6516000" cy="2988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1pPr>
          </a:lstStyle>
          <a:p>
            <a:r>
              <a:rPr lang="de-DE" dirty="0"/>
              <a:t>Diagramm durch Klicken auf Symbol hinzufügen</a:t>
            </a:r>
            <a:endParaRPr lang="de-CH" dirty="0"/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22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</p:spTree>
    <p:extLst>
      <p:ext uri="{BB962C8B-B14F-4D97-AF65-F5344CB8AC3E}">
        <p14:creationId xmlns:p14="http://schemas.microsoft.com/office/powerpoint/2010/main" val="3095693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/Illustration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/>
          <p:cNvSpPr>
            <a:spLocks noGrp="1"/>
          </p:cNvSpPr>
          <p:nvPr>
            <p:ph type="pic" sz="quarter" idx="15"/>
          </p:nvPr>
        </p:nvSpPr>
        <p:spPr>
          <a:xfrm>
            <a:off x="611999" y="1224000"/>
            <a:ext cx="6120000" cy="3420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612000" y="720000"/>
            <a:ext cx="7920000" cy="324000"/>
          </a:xfrm>
        </p:spPr>
        <p:txBody>
          <a:bodyPr wrap="square"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cxnSp>
        <p:nvCxnSpPr>
          <p:cNvPr id="16" name="Gerader Verbinder 15"/>
          <p:cNvCxnSpPr/>
          <p:nvPr userDrawn="1"/>
        </p:nvCxnSpPr>
        <p:spPr>
          <a:xfrm>
            <a:off x="612000" y="1078708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 userDrawn="1"/>
        </p:nvCxnSpPr>
        <p:spPr>
          <a:xfrm>
            <a:off x="612000" y="4788954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22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6984000" y="1223999"/>
            <a:ext cx="1548000" cy="3420000"/>
          </a:xfrm>
        </p:spPr>
        <p:txBody>
          <a:bodyPr/>
          <a:lstStyle>
            <a:lvl1pPr marL="0" indent="0">
              <a:lnSpc>
                <a:spcPts val="1400"/>
              </a:lnSpc>
              <a:spcAft>
                <a:spcPts val="0"/>
              </a:spcAft>
              <a:buFontTx/>
              <a:buNone/>
              <a:defRPr sz="1100" b="0"/>
            </a:lvl1pPr>
            <a:lvl2pPr marL="0" indent="0">
              <a:lnSpc>
                <a:spcPts val="1400"/>
              </a:lnSpc>
              <a:spcAft>
                <a:spcPts val="0"/>
              </a:spcAft>
              <a:buFontTx/>
              <a:buNone/>
              <a:defRPr sz="1100"/>
            </a:lvl2pPr>
            <a:lvl3pPr marL="0" indent="0">
              <a:lnSpc>
                <a:spcPts val="1400"/>
              </a:lnSpc>
              <a:spcAft>
                <a:spcPts val="0"/>
              </a:spcAft>
              <a:buFontTx/>
              <a:buNone/>
              <a:defRPr sz="1100"/>
            </a:lvl3pPr>
            <a:lvl4pPr marL="0" indent="0">
              <a:lnSpc>
                <a:spcPts val="1400"/>
              </a:lnSpc>
              <a:spcAft>
                <a:spcPts val="0"/>
              </a:spcAft>
              <a:buFontTx/>
              <a:buNone/>
              <a:defRPr sz="1100"/>
            </a:lvl4pPr>
            <a:lvl5pPr marL="0" indent="0">
              <a:lnSpc>
                <a:spcPts val="1400"/>
              </a:lnSpc>
              <a:spcAft>
                <a:spcPts val="0"/>
              </a:spcAft>
              <a:buFontTx/>
              <a:buNone/>
              <a:defRPr sz="1100"/>
            </a:lvl5pPr>
            <a:lvl6pPr marL="0" indent="0">
              <a:lnSpc>
                <a:spcPts val="1800"/>
              </a:lnSpc>
              <a:buFontTx/>
              <a:buNone/>
              <a:defRPr sz="1300"/>
            </a:lvl6pPr>
            <a:lvl7pPr marL="0" indent="0">
              <a:lnSpc>
                <a:spcPts val="1800"/>
              </a:lnSpc>
              <a:buFontTx/>
              <a:buNone/>
              <a:defRPr sz="1300"/>
            </a:lvl7pPr>
            <a:lvl8pPr marL="0" indent="0">
              <a:lnSpc>
                <a:spcPts val="1800"/>
              </a:lnSpc>
              <a:buFontTx/>
              <a:buNone/>
              <a:defRPr sz="1300"/>
            </a:lvl8pPr>
            <a:lvl9pPr marL="0" indent="0">
              <a:lnSpc>
                <a:spcPts val="1800"/>
              </a:lnSpc>
              <a:buFontTx/>
              <a:buNone/>
              <a:defRPr sz="13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504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38DD7-5ABA-2BF5-DA15-F2FF8CE9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58749"/>
            <a:ext cx="6120000" cy="324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9527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17"/>
          <p:cNvSpPr>
            <a:spLocks noGrp="1" noChangeAspect="1"/>
          </p:cNvSpPr>
          <p:nvPr>
            <p:ph type="pic" sz="quarter" idx="14"/>
          </p:nvPr>
        </p:nvSpPr>
        <p:spPr>
          <a:xfrm>
            <a:off x="810000" y="951570"/>
            <a:ext cx="8082480" cy="27003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3098-57A3-4D80-B720-D688A3E08C54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0" name="Picture 27" descr="BV_BFE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000"/>
            <a:ext cx="3297484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Bildplatzhalter 1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192180" y="270000"/>
            <a:ext cx="2700300" cy="44291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750"/>
            </a:lvl1pPr>
          </a:lstStyle>
          <a:p>
            <a:r>
              <a:rPr lang="de-CH" dirty="0"/>
              <a:t>Raum für Logo</a:t>
            </a:r>
          </a:p>
        </p:txBody>
      </p:sp>
      <p:sp>
        <p:nvSpPr>
          <p:cNvPr id="19" name="Titelplatzhalter 1"/>
          <p:cNvSpPr>
            <a:spLocks noGrp="1"/>
          </p:cNvSpPr>
          <p:nvPr>
            <p:ph type="title"/>
          </p:nvPr>
        </p:nvSpPr>
        <p:spPr>
          <a:xfrm>
            <a:off x="810000" y="3705876"/>
            <a:ext cx="8082480" cy="972108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>
              <a:lnSpc>
                <a:spcPts val="2700"/>
              </a:lnSpc>
              <a:defRPr sz="2775" baseline="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9" name="Textplatzhalter 21"/>
          <p:cNvSpPr>
            <a:spLocks noGrp="1"/>
          </p:cNvSpPr>
          <p:nvPr>
            <p:ph type="body" sz="quarter" idx="22" hasCustomPrompt="1"/>
          </p:nvPr>
        </p:nvSpPr>
        <p:spPr>
          <a:xfrm rot="16200000">
            <a:off x="106347" y="2966637"/>
            <a:ext cx="1154412" cy="2160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75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r-CH" dirty="0"/>
              <a:t>© </a:t>
            </a:r>
            <a:r>
              <a:rPr lang="fr-CH" dirty="0" err="1"/>
              <a:t>Vorname</a:t>
            </a:r>
            <a:r>
              <a:rPr lang="fr-CH" dirty="0"/>
              <a:t> Name, </a:t>
            </a:r>
            <a:r>
              <a:rPr lang="fr-CH" dirty="0" err="1"/>
              <a:t>Jahr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7158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) Tex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52420" y="4806000"/>
            <a:ext cx="540060" cy="216000"/>
          </a:xfrm>
        </p:spPr>
        <p:txBody>
          <a:bodyPr/>
          <a:lstStyle/>
          <a:p>
            <a:fld id="{0F8E3098-57A3-4D80-B720-D688A3E08C54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1" name="Picture 18" descr="Logo_col_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" y="270000"/>
            <a:ext cx="221028" cy="24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elplatzhalter 1"/>
          <p:cNvSpPr>
            <a:spLocks noGrp="1"/>
          </p:cNvSpPr>
          <p:nvPr>
            <p:ph type="title"/>
          </p:nvPr>
        </p:nvSpPr>
        <p:spPr>
          <a:xfrm>
            <a:off x="810000" y="270001"/>
            <a:ext cx="8100900" cy="621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cxnSp>
        <p:nvCxnSpPr>
          <p:cNvPr id="22" name="Gerader Verbinder 21"/>
          <p:cNvCxnSpPr/>
          <p:nvPr userDrawn="1"/>
        </p:nvCxnSpPr>
        <p:spPr>
          <a:xfrm>
            <a:off x="810000" y="999000"/>
            <a:ext cx="81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809100" y="1134000"/>
            <a:ext cx="8083380" cy="3483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lvl1pPr>
            <a:lvl2pPr marL="6000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2pPr>
            <a:lvl3pPr marL="9429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3pPr>
            <a:lvl4pPr marL="12430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4pPr>
            <a:lvl5pPr marL="15859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72663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) Tex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52420" y="4806000"/>
            <a:ext cx="540060" cy="216000"/>
          </a:xfrm>
        </p:spPr>
        <p:txBody>
          <a:bodyPr/>
          <a:lstStyle/>
          <a:p>
            <a:fld id="{0F8E3098-57A3-4D80-B720-D688A3E08C54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1" name="Picture 18" descr="Logo_col_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" y="270000"/>
            <a:ext cx="221028" cy="24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platzhalter 18"/>
          <p:cNvSpPr>
            <a:spLocks noGrp="1"/>
          </p:cNvSpPr>
          <p:nvPr>
            <p:ph type="body" sz="quarter" idx="15"/>
          </p:nvPr>
        </p:nvSpPr>
        <p:spPr>
          <a:xfrm>
            <a:off x="5112060" y="1134000"/>
            <a:ext cx="3780420" cy="3483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lang="de-DE" dirty="0" smtClean="0"/>
            </a:lvl1pPr>
            <a:lvl2pPr marL="6000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 lang="de-DE" dirty="0" smtClean="0"/>
            </a:lvl2pPr>
            <a:lvl3pPr marL="9429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 lang="de-DE" dirty="0" smtClean="0"/>
            </a:lvl3pPr>
            <a:lvl4pPr marL="12430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 lang="de-DE" dirty="0" smtClean="0"/>
            </a:lvl4pPr>
            <a:lvl5pPr marL="15859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 lang="de-CH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7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809100" y="1134000"/>
            <a:ext cx="3762900" cy="3483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lvl1pPr>
            <a:lvl2pPr marL="6000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2pPr>
            <a:lvl3pPr marL="9429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3pPr>
            <a:lvl4pPr marL="12430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4pPr>
            <a:lvl5pPr marL="15859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cxnSp>
        <p:nvCxnSpPr>
          <p:cNvPr id="20" name="Gerader Verbinder 19"/>
          <p:cNvCxnSpPr/>
          <p:nvPr userDrawn="1"/>
        </p:nvCxnSpPr>
        <p:spPr>
          <a:xfrm>
            <a:off x="810000" y="999000"/>
            <a:ext cx="81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810000" y="270001"/>
            <a:ext cx="8100900" cy="621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6561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und Zusatzinf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2000" y="792000"/>
            <a:ext cx="6120000" cy="432000"/>
          </a:xfrm>
        </p:spPr>
        <p:txBody>
          <a:bodyPr anchor="t">
            <a:noAutofit/>
          </a:bodyPr>
          <a:lstStyle>
            <a:lvl1pPr algn="l">
              <a:lnSpc>
                <a:spcPts val="3000"/>
              </a:lnSpc>
              <a:defRPr sz="3000" b="0">
                <a:solidFill>
                  <a:srgbClr val="D0343F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2000" y="4320000"/>
            <a:ext cx="6120000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000"/>
              </a:lnSpc>
              <a:buNone/>
              <a:defRPr sz="1500" b="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e-DE"/>
              <a:t>Master-Untertitelformat bearbeiten</a:t>
            </a:r>
            <a:endParaRPr lang="de-CH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612000" y="1260000"/>
            <a:ext cx="7920000" cy="288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51208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)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52420" y="4806000"/>
            <a:ext cx="540060" cy="216000"/>
          </a:xfrm>
        </p:spPr>
        <p:txBody>
          <a:bodyPr/>
          <a:lstStyle/>
          <a:p>
            <a:fld id="{0F8E3098-57A3-4D80-B720-D688A3E08C54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1" name="Picture 18" descr="Logo_col_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" y="270000"/>
            <a:ext cx="221028" cy="24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809100" y="1134000"/>
            <a:ext cx="3762900" cy="3483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lvl1pPr>
            <a:lvl2pPr marL="6000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2pPr>
            <a:lvl3pPr marL="9429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3pPr>
            <a:lvl4pPr marL="12430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4pPr>
            <a:lvl5pPr marL="15859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810000" y="999000"/>
            <a:ext cx="81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ildplatzhalter 6"/>
          <p:cNvSpPr>
            <a:spLocks noGrp="1"/>
          </p:cNvSpPr>
          <p:nvPr>
            <p:ph type="pic" sz="quarter" idx="18"/>
          </p:nvPr>
        </p:nvSpPr>
        <p:spPr>
          <a:xfrm>
            <a:off x="5112061" y="1134000"/>
            <a:ext cx="3780419" cy="348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22" hasCustomPrompt="1"/>
          </p:nvPr>
        </p:nvSpPr>
        <p:spPr>
          <a:xfrm rot="16200000">
            <a:off x="4390822" y="3925179"/>
            <a:ext cx="1154412" cy="2160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75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r-CH" dirty="0"/>
              <a:t>© </a:t>
            </a:r>
            <a:r>
              <a:rPr lang="fr-CH" dirty="0" err="1"/>
              <a:t>Vorname</a:t>
            </a:r>
            <a:r>
              <a:rPr lang="fr-CH" dirty="0"/>
              <a:t> Name, </a:t>
            </a:r>
            <a:r>
              <a:rPr lang="fr-CH" dirty="0" err="1"/>
              <a:t>Jahr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810000" y="270001"/>
            <a:ext cx="8100900" cy="621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90173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) Text und 4er Bild-R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52420" y="4806000"/>
            <a:ext cx="540060" cy="216000"/>
          </a:xfrm>
        </p:spPr>
        <p:txBody>
          <a:bodyPr/>
          <a:lstStyle/>
          <a:p>
            <a:fld id="{0F8E3098-57A3-4D80-B720-D688A3E08C54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1" name="Picture 18" descr="Logo_col_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" y="270000"/>
            <a:ext cx="221028" cy="24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788055" y="1134000"/>
            <a:ext cx="1890000" cy="162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Bildplatzhalter 6"/>
          <p:cNvSpPr>
            <a:spLocks noGrp="1"/>
          </p:cNvSpPr>
          <p:nvPr>
            <p:ph type="pic" sz="quarter" idx="16"/>
          </p:nvPr>
        </p:nvSpPr>
        <p:spPr>
          <a:xfrm>
            <a:off x="7009103" y="1134000"/>
            <a:ext cx="1890000" cy="1620001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9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792076" y="2997113"/>
            <a:ext cx="1890000" cy="162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1" name="Bildplatzhalter 6"/>
          <p:cNvSpPr>
            <a:spLocks noGrp="1"/>
          </p:cNvSpPr>
          <p:nvPr>
            <p:ph type="pic" sz="quarter" idx="18"/>
          </p:nvPr>
        </p:nvSpPr>
        <p:spPr>
          <a:xfrm>
            <a:off x="7020000" y="2997113"/>
            <a:ext cx="1890000" cy="162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cxnSp>
        <p:nvCxnSpPr>
          <p:cNvPr id="22" name="Gerader Verbinder 21"/>
          <p:cNvCxnSpPr/>
          <p:nvPr userDrawn="1"/>
        </p:nvCxnSpPr>
        <p:spPr>
          <a:xfrm>
            <a:off x="4781179" y="2841780"/>
            <a:ext cx="41297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platzhalter 21"/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4113029" y="2084706"/>
            <a:ext cx="1134000" cy="2160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75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r-CH" dirty="0"/>
              <a:t>© </a:t>
            </a:r>
            <a:r>
              <a:rPr lang="fr-CH" dirty="0" err="1"/>
              <a:t>Vorname</a:t>
            </a:r>
            <a:r>
              <a:rPr lang="fr-CH" dirty="0"/>
              <a:t> Name, </a:t>
            </a:r>
            <a:r>
              <a:rPr lang="fr-CH" dirty="0" err="1"/>
              <a:t>Jahr</a:t>
            </a:r>
            <a:endParaRPr lang="de-DE" dirty="0"/>
          </a:p>
        </p:txBody>
      </p:sp>
      <p:cxnSp>
        <p:nvCxnSpPr>
          <p:cNvPr id="28" name="Gerader Verbinder 27"/>
          <p:cNvCxnSpPr/>
          <p:nvPr userDrawn="1"/>
        </p:nvCxnSpPr>
        <p:spPr>
          <a:xfrm>
            <a:off x="810000" y="999000"/>
            <a:ext cx="81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21"/>
          <p:cNvSpPr>
            <a:spLocks noGrp="1"/>
          </p:cNvSpPr>
          <p:nvPr>
            <p:ph type="body" sz="quarter" idx="22" hasCustomPrompt="1"/>
          </p:nvPr>
        </p:nvSpPr>
        <p:spPr>
          <a:xfrm rot="16200000">
            <a:off x="4113719" y="3931879"/>
            <a:ext cx="1154412" cy="2160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75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r-CH" dirty="0"/>
              <a:t>© </a:t>
            </a:r>
            <a:r>
              <a:rPr lang="fr-CH" dirty="0" err="1"/>
              <a:t>Vorname</a:t>
            </a:r>
            <a:r>
              <a:rPr lang="fr-CH" dirty="0"/>
              <a:t> Name, </a:t>
            </a:r>
            <a:r>
              <a:rPr lang="fr-CH" dirty="0" err="1"/>
              <a:t>Jahr</a:t>
            </a:r>
            <a:endParaRPr lang="de-DE" dirty="0"/>
          </a:p>
        </p:txBody>
      </p:sp>
      <p:sp>
        <p:nvSpPr>
          <p:cNvPr id="18" name="Textplatzhalter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6346598" y="2097291"/>
            <a:ext cx="1108832" cy="2160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75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r-CH" dirty="0"/>
              <a:t>© </a:t>
            </a:r>
            <a:r>
              <a:rPr lang="fr-CH" dirty="0" err="1"/>
              <a:t>Vorname</a:t>
            </a:r>
            <a:r>
              <a:rPr lang="fr-CH" dirty="0"/>
              <a:t> Name, </a:t>
            </a:r>
            <a:r>
              <a:rPr lang="fr-CH" dirty="0" err="1"/>
              <a:t>Jahr</a:t>
            </a:r>
            <a:endParaRPr lang="de-DE" dirty="0"/>
          </a:p>
        </p:txBody>
      </p:sp>
      <p:sp>
        <p:nvSpPr>
          <p:cNvPr id="20" name="Textplatzhalter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6347289" y="3944463"/>
            <a:ext cx="1129244" cy="2160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75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r-CH" dirty="0"/>
              <a:t>© </a:t>
            </a:r>
            <a:r>
              <a:rPr lang="fr-CH" dirty="0" err="1"/>
              <a:t>Vorname</a:t>
            </a:r>
            <a:r>
              <a:rPr lang="fr-CH" dirty="0"/>
              <a:t> Name, </a:t>
            </a:r>
            <a:r>
              <a:rPr lang="fr-CH" dirty="0" err="1"/>
              <a:t>Jahr</a:t>
            </a:r>
            <a:endParaRPr lang="de-DE" dirty="0"/>
          </a:p>
        </p:txBody>
      </p:sp>
      <p:sp>
        <p:nvSpPr>
          <p:cNvPr id="29" name="Textplatzhalter 18"/>
          <p:cNvSpPr>
            <a:spLocks noGrp="1"/>
          </p:cNvSpPr>
          <p:nvPr>
            <p:ph type="body" sz="quarter" idx="25"/>
          </p:nvPr>
        </p:nvSpPr>
        <p:spPr>
          <a:xfrm>
            <a:off x="809100" y="1134000"/>
            <a:ext cx="3762900" cy="3483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lvl1pPr>
            <a:lvl2pPr marL="6000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2pPr>
            <a:lvl3pPr marL="942975" indent="-257175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3pPr>
            <a:lvl4pPr marL="12430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4pPr>
            <a:lvl5pPr marL="1585913" indent="-214313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3" name="Titelplatzhalter 1"/>
          <p:cNvSpPr>
            <a:spLocks noGrp="1"/>
          </p:cNvSpPr>
          <p:nvPr>
            <p:ph type="title"/>
          </p:nvPr>
        </p:nvSpPr>
        <p:spPr>
          <a:xfrm>
            <a:off x="810000" y="270001"/>
            <a:ext cx="8100900" cy="621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98985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) 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52420" y="4806000"/>
            <a:ext cx="540060" cy="216000"/>
          </a:xfrm>
        </p:spPr>
        <p:txBody>
          <a:bodyPr/>
          <a:lstStyle/>
          <a:p>
            <a:fld id="{0F8E3098-57A3-4D80-B720-D688A3E08C54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1" name="Picture 18" descr="Logo_col_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" y="270000"/>
            <a:ext cx="221028" cy="24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6"/>
          <p:cNvSpPr>
            <a:spLocks noGrp="1"/>
          </p:cNvSpPr>
          <p:nvPr>
            <p:ph type="pic" sz="quarter" idx="13"/>
          </p:nvPr>
        </p:nvSpPr>
        <p:spPr>
          <a:xfrm>
            <a:off x="810000" y="1134000"/>
            <a:ext cx="8082481" cy="348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cxnSp>
        <p:nvCxnSpPr>
          <p:cNvPr id="19" name="Gerader Verbinder 18"/>
          <p:cNvCxnSpPr/>
          <p:nvPr userDrawn="1"/>
        </p:nvCxnSpPr>
        <p:spPr>
          <a:xfrm>
            <a:off x="810000" y="999000"/>
            <a:ext cx="81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1"/>
          <p:cNvSpPr>
            <a:spLocks noGrp="1"/>
          </p:cNvSpPr>
          <p:nvPr>
            <p:ph type="body" sz="quarter" idx="22" hasCustomPrompt="1"/>
          </p:nvPr>
        </p:nvSpPr>
        <p:spPr>
          <a:xfrm rot="16200000">
            <a:off x="106348" y="3931767"/>
            <a:ext cx="1154412" cy="2160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75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r-CH" dirty="0"/>
              <a:t>© </a:t>
            </a:r>
            <a:r>
              <a:rPr lang="fr-CH" dirty="0" err="1"/>
              <a:t>Vorname</a:t>
            </a:r>
            <a:r>
              <a:rPr lang="fr-CH" dirty="0"/>
              <a:t> Name, </a:t>
            </a:r>
            <a:r>
              <a:rPr lang="fr-CH" dirty="0" err="1"/>
              <a:t>Jahr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810000" y="270001"/>
            <a:ext cx="8100900" cy="621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73303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) 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52420" y="4806000"/>
            <a:ext cx="540060" cy="216000"/>
          </a:xfrm>
        </p:spPr>
        <p:txBody>
          <a:bodyPr/>
          <a:lstStyle/>
          <a:p>
            <a:fld id="{0F8E3098-57A3-4D80-B720-D688A3E08C54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1" name="Picture 18" descr="Logo_col_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" y="270000"/>
            <a:ext cx="221028" cy="24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ildplatzhalter 6"/>
          <p:cNvSpPr>
            <a:spLocks noGrp="1"/>
          </p:cNvSpPr>
          <p:nvPr>
            <p:ph type="pic" sz="quarter" idx="23"/>
          </p:nvPr>
        </p:nvSpPr>
        <p:spPr>
          <a:xfrm>
            <a:off x="810000" y="270000"/>
            <a:ext cx="8082481" cy="4347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06348" y="3931767"/>
            <a:ext cx="1154412" cy="2160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75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r-CH" dirty="0"/>
              <a:t>© </a:t>
            </a:r>
            <a:r>
              <a:rPr lang="fr-CH" dirty="0" err="1"/>
              <a:t>Vorname</a:t>
            </a:r>
            <a:r>
              <a:rPr lang="fr-CH" dirty="0"/>
              <a:t> Name, </a:t>
            </a:r>
            <a:r>
              <a:rPr lang="fr-CH" dirty="0" err="1"/>
              <a:t>Jahr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8705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) 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52420" y="4806000"/>
            <a:ext cx="540060" cy="216000"/>
          </a:xfrm>
        </p:spPr>
        <p:txBody>
          <a:bodyPr/>
          <a:lstStyle/>
          <a:p>
            <a:fld id="{0F8E3098-57A3-4D80-B720-D688A3E08C54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2" name="Picture 18" descr="Logo_col_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" y="270000"/>
            <a:ext cx="221028" cy="24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78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, ohne Zusatzinf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2000" y="792000"/>
            <a:ext cx="7920000" cy="432000"/>
          </a:xfrm>
        </p:spPr>
        <p:txBody>
          <a:bodyPr anchor="t">
            <a:noAutofit/>
          </a:bodyPr>
          <a:lstStyle>
            <a:lvl1pPr algn="l">
              <a:lnSpc>
                <a:spcPts val="3000"/>
              </a:lnSpc>
              <a:defRPr sz="3000" b="0">
                <a:solidFill>
                  <a:srgbClr val="D0343F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612000" y="1260000"/>
            <a:ext cx="7920000" cy="360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14535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000" y="720000"/>
            <a:ext cx="5760000" cy="324000"/>
          </a:xfrm>
        </p:spPr>
        <p:txBody>
          <a:bodyPr/>
          <a:lstStyle>
            <a:lvl1pPr>
              <a:defRPr>
                <a:solidFill>
                  <a:srgbClr val="D0343F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612000" y="1078708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 userDrawn="1"/>
        </p:nvCxnSpPr>
        <p:spPr>
          <a:xfrm>
            <a:off x="612000" y="4788954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5" y="1223999"/>
            <a:ext cx="5760000" cy="3420000"/>
          </a:xfrm>
        </p:spPr>
        <p:txBody>
          <a:bodyPr/>
          <a:lstStyle>
            <a:lvl1pPr marL="360000" indent="-360000" defTabSz="360000">
              <a:buFont typeface="+mj-lt"/>
              <a:buAutoNum type="arabicPeriod"/>
              <a:tabLst/>
              <a:defRPr/>
            </a:lvl1pPr>
            <a:lvl2pPr marL="360000" indent="0" defTabSz="360000">
              <a:spcAft>
                <a:spcPts val="600"/>
              </a:spcAft>
              <a:buFontTx/>
              <a:buNone/>
              <a:tabLst/>
              <a:defRPr baseline="0"/>
            </a:lvl2pPr>
            <a:lvl3pPr marL="360000" indent="0" defTabSz="360000">
              <a:spcAft>
                <a:spcPts val="600"/>
              </a:spcAft>
              <a:buFontTx/>
              <a:buNone/>
              <a:tabLst/>
              <a:defRPr/>
            </a:lvl3pPr>
            <a:lvl4pPr marL="360000" indent="0" defTabSz="360000">
              <a:lnSpc>
                <a:spcPts val="2000"/>
              </a:lnSpc>
              <a:spcAft>
                <a:spcPts val="600"/>
              </a:spcAft>
              <a:buFontTx/>
              <a:buNone/>
              <a:tabLst/>
              <a:defRPr/>
            </a:lvl4pPr>
            <a:lvl5pPr marL="360000" indent="0" defTabSz="360000">
              <a:spcAft>
                <a:spcPts val="600"/>
              </a:spcAft>
              <a:buFontTx/>
              <a:buNone/>
              <a:tabLst>
                <a:tab pos="0" algn="l"/>
              </a:tabLst>
              <a:defRPr/>
            </a:lvl5pPr>
            <a:lvl6pPr marL="360000" indent="0" defTabSz="36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500"/>
            </a:lvl6pPr>
            <a:lvl7pPr marL="360000" indent="0" defTabSz="36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500"/>
            </a:lvl7pPr>
            <a:lvl8pPr marL="360000" indent="0" defTabSz="36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0" algn="l"/>
              </a:tabLst>
              <a:defRPr sz="1500"/>
            </a:lvl8pPr>
            <a:lvl9pPr marL="360000" indent="0" defTabSz="3600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500"/>
            </a:lvl9pPr>
          </a:lstStyle>
          <a:p>
            <a:pPr lvl="0"/>
            <a:r>
              <a:rPr lang="de-DE" dirty="0"/>
              <a:t>Formatvorlagen des Textmasters bearbeiten 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06.11.2019</a:t>
            </a:r>
            <a:endParaRPr lang="de-CH" dirty="0"/>
          </a:p>
        </p:txBody>
      </p:sp>
      <p:sp>
        <p:nvSpPr>
          <p:cNvPr id="16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12. Sitzung FG OFI RK NL</a:t>
            </a:r>
          </a:p>
        </p:txBody>
      </p:sp>
    </p:spTree>
    <p:extLst>
      <p:ext uri="{BB962C8B-B14F-4D97-AF65-F5344CB8AC3E}">
        <p14:creationId xmlns:p14="http://schemas.microsoft.com/office/powerpoint/2010/main" val="1667716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2000" y="1224000"/>
            <a:ext cx="6120000" cy="432000"/>
          </a:xfrm>
        </p:spPr>
        <p:txBody>
          <a:bodyPr anchor="t">
            <a:noAutofit/>
          </a:bodyPr>
          <a:lstStyle>
            <a:lvl1pPr algn="l">
              <a:lnSpc>
                <a:spcPts val="3000"/>
              </a:lnSpc>
              <a:defRPr sz="3000" b="0">
                <a:solidFill>
                  <a:srgbClr val="D0343F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cxnSp>
        <p:nvCxnSpPr>
          <p:cNvPr id="10" name="Gerader Verbinder 9"/>
          <p:cNvCxnSpPr/>
          <p:nvPr userDrawn="1"/>
        </p:nvCxnSpPr>
        <p:spPr>
          <a:xfrm>
            <a:off x="612000" y="1078708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 userDrawn="1"/>
        </p:nvCxnSpPr>
        <p:spPr>
          <a:xfrm>
            <a:off x="612000" y="4788954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15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</p:spTree>
    <p:extLst>
      <p:ext uri="{BB962C8B-B14F-4D97-AF65-F5344CB8AC3E}">
        <p14:creationId xmlns:p14="http://schemas.microsoft.com/office/powerpoint/2010/main" val="2056115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eite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0343F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cxnSp>
        <p:nvCxnSpPr>
          <p:cNvPr id="9" name="Gerader Verbinder 8"/>
          <p:cNvCxnSpPr/>
          <p:nvPr/>
        </p:nvCxnSpPr>
        <p:spPr>
          <a:xfrm>
            <a:off x="612000" y="1078708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612000" y="4788954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5" y="1223999"/>
            <a:ext cx="6120000" cy="342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/>
            </a:lvl1pPr>
            <a:lvl2pPr marL="180000" indent="-180000">
              <a:spcBef>
                <a:spcPts val="600"/>
              </a:spcBef>
              <a:spcAft>
                <a:spcPts val="0"/>
              </a:spcAft>
              <a:defRPr/>
            </a:lvl2pPr>
            <a:lvl3pPr>
              <a:defRPr/>
            </a:lvl3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CH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17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</p:spTree>
    <p:extLst>
      <p:ext uri="{BB962C8B-B14F-4D97-AF65-F5344CB8AC3E}">
        <p14:creationId xmlns:p14="http://schemas.microsoft.com/office/powerpoint/2010/main" val="3245607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eite 1-spaltig mit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cxnSp>
        <p:nvCxnSpPr>
          <p:cNvPr id="9" name="Gerader Verbinder 8"/>
          <p:cNvCxnSpPr/>
          <p:nvPr/>
        </p:nvCxnSpPr>
        <p:spPr>
          <a:xfrm>
            <a:off x="612000" y="1078708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612000" y="4788954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5" y="1223999"/>
            <a:ext cx="6120000" cy="3420000"/>
          </a:xfrm>
        </p:spPr>
        <p:txBody>
          <a:bodyPr/>
          <a:lstStyle>
            <a:lvl1pPr marL="180000" indent="-180000">
              <a:spcAft>
                <a:spcPts val="0"/>
              </a:spcAft>
              <a:buFontTx/>
              <a:buNone/>
              <a:defRPr/>
            </a:lvl1pPr>
            <a:lvl2pPr marL="180000" indent="-180000">
              <a:spcBef>
                <a:spcPts val="600"/>
              </a:spcBef>
              <a:spcAft>
                <a:spcPts val="0"/>
              </a:spcAft>
              <a:defRPr/>
            </a:lvl2pPr>
            <a:lvl3pPr>
              <a:defRPr/>
            </a:lvl3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CH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17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</p:spTree>
    <p:extLst>
      <p:ext uri="{BB962C8B-B14F-4D97-AF65-F5344CB8AC3E}">
        <p14:creationId xmlns:p14="http://schemas.microsoft.com/office/powerpoint/2010/main" val="41866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eite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612000" y="720000"/>
            <a:ext cx="7920000" cy="324000"/>
          </a:xfrm>
        </p:spPr>
        <p:txBody>
          <a:bodyPr wrap="square"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612775" y="1223999"/>
            <a:ext cx="3708000" cy="3420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 b="0"/>
            </a:lvl1pPr>
            <a:lvl2pPr marL="144000" indent="-14400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2pPr>
            <a:lvl3pPr marL="288000" indent="-14400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3pPr>
            <a:lvl4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4pPr>
            <a:lvl5pPr marL="288000" indent="-14400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-"/>
              <a:defRPr sz="1300"/>
            </a:lvl5pPr>
            <a:lvl6pPr marL="0" indent="0">
              <a:lnSpc>
                <a:spcPts val="1800"/>
              </a:lnSpc>
              <a:buFontTx/>
              <a:buNone/>
              <a:defRPr sz="1300"/>
            </a:lvl6pPr>
            <a:lvl7pPr marL="0" indent="0">
              <a:lnSpc>
                <a:spcPts val="1800"/>
              </a:lnSpc>
              <a:buFontTx/>
              <a:buNone/>
              <a:defRPr sz="1300"/>
            </a:lvl7pPr>
            <a:lvl8pPr marL="0" indent="0">
              <a:lnSpc>
                <a:spcPts val="1800"/>
              </a:lnSpc>
              <a:buFontTx/>
              <a:buNone/>
              <a:defRPr sz="1300"/>
            </a:lvl8pPr>
            <a:lvl9pPr marL="0" indent="0">
              <a:lnSpc>
                <a:spcPts val="1800"/>
              </a:lnSpc>
              <a:buFontTx/>
              <a:buNone/>
              <a:defRPr sz="13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cxnSp>
        <p:nvCxnSpPr>
          <p:cNvPr id="16" name="Gerader Verbinder 15"/>
          <p:cNvCxnSpPr/>
          <p:nvPr userDrawn="1"/>
        </p:nvCxnSpPr>
        <p:spPr>
          <a:xfrm>
            <a:off x="612000" y="1078708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 userDrawn="1"/>
        </p:nvCxnSpPr>
        <p:spPr>
          <a:xfrm>
            <a:off x="612000" y="4788954"/>
            <a:ext cx="79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21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  <p:sp>
        <p:nvSpPr>
          <p:cNvPr id="11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824000" y="1223999"/>
            <a:ext cx="3708000" cy="3420000"/>
          </a:xfrm>
        </p:spPr>
        <p:txBody>
          <a:bodyPr/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300" b="0"/>
            </a:lvl1pPr>
            <a:lvl2pPr marL="144000" marR="0" indent="-144000" algn="l" defTabSz="180000" rtl="0" eaLnBrk="1" fontAlgn="auto" latinLnBrk="0" hangingPunct="1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 lang="de-DE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marR="0" indent="-144000" algn="l" defTabSz="1800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 lang="de-DE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8000" marR="0" indent="-144000" algn="l" defTabSz="1800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 lang="de-DE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00" marR="0" indent="-144000" algn="l" defTabSz="1800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 lang="de-DE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>
              <a:lnSpc>
                <a:spcPts val="1800"/>
              </a:lnSpc>
              <a:buFontTx/>
              <a:buNone/>
              <a:defRPr sz="1300"/>
            </a:lvl6pPr>
            <a:lvl7pPr marL="0" indent="0">
              <a:lnSpc>
                <a:spcPts val="1800"/>
              </a:lnSpc>
              <a:buFontTx/>
              <a:buNone/>
              <a:defRPr sz="1300"/>
            </a:lvl7pPr>
            <a:lvl8pPr marL="0" indent="0">
              <a:lnSpc>
                <a:spcPts val="1800"/>
              </a:lnSpc>
              <a:buFontTx/>
              <a:buNone/>
              <a:defRPr sz="1300"/>
            </a:lvl8pPr>
            <a:lvl9pPr marL="0" indent="0">
              <a:lnSpc>
                <a:spcPts val="1800"/>
              </a:lnSpc>
              <a:buFontTx/>
              <a:buNone/>
              <a:defRPr sz="13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02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1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3"/>
          </p:nvPr>
        </p:nvSpPr>
        <p:spPr>
          <a:xfrm>
            <a:off x="612000" y="720000"/>
            <a:ext cx="7920000" cy="406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11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</p:spTree>
    <p:extLst>
      <p:ext uri="{BB962C8B-B14F-4D97-AF65-F5344CB8AC3E}">
        <p14:creationId xmlns:p14="http://schemas.microsoft.com/office/powerpoint/2010/main" val="2158791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3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12000" y="720000"/>
            <a:ext cx="6120000" cy="3240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4895999"/>
            <a:ext cx="468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30.01.2020</a:t>
            </a:r>
            <a:endParaRPr lang="de-CH" dirty="0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3"/>
          </p:nvPr>
        </p:nvSpPr>
        <p:spPr>
          <a:xfrm>
            <a:off x="1116000" y="4895999"/>
            <a:ext cx="3600000" cy="144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>
              <a:lnSpc>
                <a:spcPct val="100000"/>
              </a:lnSpc>
              <a:defRPr lang="de-CH"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|  15. Sitzung FG OFI RK NL</a:t>
            </a:r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612000" y="1224000"/>
            <a:ext cx="6120000" cy="338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6" name="Grafik 5"/>
          <p:cNvPicPr/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349" y="112855"/>
            <a:ext cx="1784301" cy="38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19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6" r:id="rId3"/>
    <p:sldLayoutId id="2147483687" r:id="rId4"/>
    <p:sldLayoutId id="2147483690" r:id="rId5"/>
    <p:sldLayoutId id="2147483684" r:id="rId6"/>
    <p:sldLayoutId id="2147483695" r:id="rId7"/>
    <p:sldLayoutId id="2147483685" r:id="rId8"/>
    <p:sldLayoutId id="2147483683" r:id="rId9"/>
    <p:sldLayoutId id="2147483688" r:id="rId10"/>
    <p:sldLayoutId id="2147483689" r:id="rId11"/>
    <p:sldLayoutId id="2147483692" r:id="rId12"/>
    <p:sldLayoutId id="2147483694" r:id="rId13"/>
    <p:sldLayoutId id="2147483691" r:id="rId14"/>
    <p:sldLayoutId id="2147483693" r:id="rId15"/>
    <p:sldLayoutId id="2147483696" r:id="rId16"/>
  </p:sldLayoutIdLst>
  <p:hf hdr="0"/>
  <p:txStyles>
    <p:titleStyle>
      <a:lvl1pPr algn="l" defTabSz="514350" rtl="0" eaLnBrk="1" latinLnBrk="0" hangingPunct="1">
        <a:lnSpc>
          <a:spcPts val="2400"/>
        </a:lnSpc>
        <a:spcBef>
          <a:spcPts val="0"/>
        </a:spcBef>
        <a:spcAft>
          <a:spcPts val="0"/>
        </a:spcAft>
        <a:buNone/>
        <a:defRPr sz="2400" b="0" kern="1200">
          <a:solidFill>
            <a:srgbClr val="D0343F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0000" marR="0" indent="-180000" algn="l" defTabSz="180000" rtl="0" eaLnBrk="1" fontAlgn="auto" latinLnBrk="0" hangingPunct="1">
        <a:lnSpc>
          <a:spcPts val="2000"/>
        </a:lnSpc>
        <a:spcBef>
          <a:spcPts val="0"/>
        </a:spcBef>
        <a:spcAft>
          <a:spcPts val="0"/>
        </a:spcAft>
        <a:buClrTx/>
        <a:buSzTx/>
        <a:buFont typeface="Symbol" panose="05050102010706020507" pitchFamily="18" charset="2"/>
        <a:buChar char="-"/>
        <a:tabLst/>
        <a:defRPr lang="de-DE" sz="15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180000" marR="0" indent="-180000" algn="l" defTabSz="180000" rtl="0" eaLnBrk="1" fontAlgn="auto" latinLnBrk="0" hangingPunct="1">
        <a:lnSpc>
          <a:spcPts val="2000"/>
        </a:lnSpc>
        <a:spcBef>
          <a:spcPts val="600"/>
        </a:spcBef>
        <a:spcAft>
          <a:spcPts val="0"/>
        </a:spcAft>
        <a:buClrTx/>
        <a:buSzTx/>
        <a:buFont typeface="Symbol" panose="05050102010706020507" pitchFamily="18" charset="2"/>
        <a:buChar char="-"/>
        <a:tabLst/>
        <a:defRPr lang="de-DE" sz="15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60000" marR="0" indent="-180000" algn="l" defTabSz="180000" rtl="0" eaLnBrk="1" fontAlgn="auto" latinLnBrk="0" hangingPunct="1">
        <a:lnSpc>
          <a:spcPts val="2000"/>
        </a:lnSpc>
        <a:spcBef>
          <a:spcPts val="0"/>
        </a:spcBef>
        <a:spcAft>
          <a:spcPts val="0"/>
        </a:spcAft>
        <a:buClrTx/>
        <a:buSzTx/>
        <a:buFont typeface="Symbol" panose="05050102010706020507" pitchFamily="18" charset="2"/>
        <a:buChar char="-"/>
        <a:tabLst/>
        <a:defRPr lang="de-DE" sz="15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60000" marR="0" indent="-180000" algn="l" defTabSz="180000" rtl="0" eaLnBrk="1" fontAlgn="auto" latinLnBrk="0" hangingPunct="1">
        <a:lnSpc>
          <a:spcPts val="2000"/>
        </a:lnSpc>
        <a:spcBef>
          <a:spcPts val="0"/>
        </a:spcBef>
        <a:spcAft>
          <a:spcPts val="0"/>
        </a:spcAft>
        <a:buClrTx/>
        <a:buSzTx/>
        <a:buFont typeface="Symbol" panose="05050102010706020507" pitchFamily="18" charset="2"/>
        <a:buChar char="-"/>
        <a:tabLst/>
        <a:defRPr lang="de-DE" sz="15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360000" marR="0" indent="-180000" algn="l" defTabSz="180000" rtl="0" eaLnBrk="1" fontAlgn="auto" latinLnBrk="0" hangingPunct="1">
        <a:lnSpc>
          <a:spcPts val="2000"/>
        </a:lnSpc>
        <a:spcBef>
          <a:spcPts val="0"/>
        </a:spcBef>
        <a:spcAft>
          <a:spcPts val="0"/>
        </a:spcAft>
        <a:buClrTx/>
        <a:buSzTx/>
        <a:buFont typeface="Symbol" panose="05050102010706020507" pitchFamily="18" charset="2"/>
        <a:buChar char="-"/>
        <a:tabLst/>
        <a:defRPr lang="de-DE" sz="15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360000" indent="-180000" algn="l" defTabSz="180000" rtl="0" eaLnBrk="1" latinLnBrk="0" hangingPunct="1">
        <a:lnSpc>
          <a:spcPts val="2000"/>
        </a:lnSpc>
        <a:spcBef>
          <a:spcPts val="0"/>
        </a:spcBef>
        <a:buClrTx/>
        <a:buSzPct val="100000"/>
        <a:buFont typeface="Symbol" panose="05050102010706020507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00" indent="-180000" algn="l" defTabSz="180000" rtl="0" eaLnBrk="1" latinLnBrk="0" hangingPunct="1">
        <a:lnSpc>
          <a:spcPts val="2000"/>
        </a:lnSpc>
        <a:spcBef>
          <a:spcPts val="0"/>
        </a:spcBef>
        <a:buClrTx/>
        <a:buSzPct val="100000"/>
        <a:buFont typeface="Symbol" panose="05050102010706020507" pitchFamily="18" charset="2"/>
        <a:buChar char="-"/>
        <a:tabLst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0000" indent="-180000" algn="l" defTabSz="180000" rtl="0" eaLnBrk="1" latinLnBrk="0" hangingPunct="1">
        <a:lnSpc>
          <a:spcPts val="2000"/>
        </a:lnSpc>
        <a:spcBef>
          <a:spcPts val="0"/>
        </a:spcBef>
        <a:buFont typeface="Symbol" panose="05050102010706020507" pitchFamily="18" charset="2"/>
        <a:buChar char="-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" indent="-180000" algn="l" defTabSz="180000" rtl="0" eaLnBrk="1" latinLnBrk="0" hangingPunct="1">
        <a:lnSpc>
          <a:spcPts val="2000"/>
        </a:lnSpc>
        <a:spcBef>
          <a:spcPts val="0"/>
        </a:spcBef>
        <a:buFont typeface="Symbol" panose="05050102010706020507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256" userDrawn="1">
          <p15:clr>
            <a:srgbClr val="F26B43"/>
          </p15:clr>
        </p15:guide>
        <p15:guide id="4" pos="147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10000" y="270001"/>
            <a:ext cx="8100900" cy="621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52420" y="4806000"/>
            <a:ext cx="54006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de-CH" sz="900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0F8E3098-57A3-4D80-B720-D688A3E08C54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2"/>
          <p:cNvSpPr txBox="1">
            <a:spLocks/>
          </p:cNvSpPr>
          <p:nvPr userDrawn="1"/>
        </p:nvSpPr>
        <p:spPr>
          <a:xfrm>
            <a:off x="791580" y="4806000"/>
            <a:ext cx="7452828" cy="21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25"/>
              </a:lnSpc>
              <a:spcBef>
                <a:spcPts val="0"/>
              </a:spcBef>
              <a:buFontTx/>
              <a:buNone/>
            </a:pPr>
            <a:r>
              <a:rPr lang="de-CH" sz="900" cap="all" baseline="0" dirty="0">
                <a:latin typeface="+mn-lt"/>
              </a:rPr>
              <a:t>ANLASS  ▪  ABTEILUNG/Sektion  ▪  REFERENT  ▪  DATUM (00.00.2016)</a:t>
            </a:r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810000" y="4725000"/>
            <a:ext cx="812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4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</p:sldLayoutIdLst>
  <p:hf hdr="0" ftr="0" dt="0"/>
  <p:txStyles>
    <p:titleStyle>
      <a:lvl1pPr algn="l" defTabSz="685800" rtl="0" eaLnBrk="1" latinLnBrk="0" hangingPunct="1">
        <a:lnSpc>
          <a:spcPts val="2400"/>
        </a:lnSpc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ts val="1875"/>
        </a:lnSpc>
        <a:spcBef>
          <a:spcPts val="750"/>
        </a:spcBef>
        <a:buFontTx/>
        <a:buNone/>
        <a:defRPr lang="de-DE" sz="21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ts val="1875"/>
        </a:lnSpc>
        <a:spcBef>
          <a:spcPts val="375"/>
        </a:spcBef>
        <a:buFontTx/>
        <a:buNone/>
        <a:defRPr lang="de-DE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ts val="1875"/>
        </a:lnSpc>
        <a:spcBef>
          <a:spcPts val="375"/>
        </a:spcBef>
        <a:buFontTx/>
        <a:buNone/>
        <a:defRPr lang="de-DE" sz="15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ts val="1875"/>
        </a:lnSpc>
        <a:spcBef>
          <a:spcPts val="375"/>
        </a:spcBef>
        <a:buFontTx/>
        <a:buNone/>
        <a:defRPr lang="de-DE" sz="13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ts val="1875"/>
        </a:lnSpc>
        <a:spcBef>
          <a:spcPts val="375"/>
        </a:spcBef>
        <a:buFontTx/>
        <a:buNone/>
        <a:defRPr lang="de-CH" sz="13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88703" y="1527107"/>
            <a:ext cx="6807704" cy="243909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Kriterien zur Auswahl von Projektvorschlägen </a:t>
            </a:r>
            <a:endParaRPr lang="de-CH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Resultate aus den Gruppendiskussionen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4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Vollversammlung 5.3.2024</a:t>
            </a:r>
            <a:endParaRPr lang="de-CH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de-CH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0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Text, Handschrift, Rechteck, Im Haus enthält.&#10;&#10;Automatisch generierte Beschreibung">
            <a:extLst>
              <a:ext uri="{FF2B5EF4-FFF2-40B4-BE49-F238E27FC236}">
                <a16:creationId xmlns:a16="http://schemas.microsoft.com/office/drawing/2014/main" id="{037E45C6-8ABE-1C72-D6E8-818982AC74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5449" y="773511"/>
            <a:ext cx="2860677" cy="2145507"/>
          </a:xfrm>
          <a:prstGeom prst="rect">
            <a:avLst/>
          </a:prstGeom>
        </p:spPr>
      </p:pic>
      <p:pic>
        <p:nvPicPr>
          <p:cNvPr id="8" name="Grafik 7" descr="Ein Bild, das Text, Handschrift, Klebezettel, Whiteboard enthält.&#10;&#10;Automatisch generierte Beschreibung">
            <a:extLst>
              <a:ext uri="{FF2B5EF4-FFF2-40B4-BE49-F238E27FC236}">
                <a16:creationId xmlns:a16="http://schemas.microsoft.com/office/drawing/2014/main" id="{F8121CD4-F737-8DFB-E2CB-FADC704800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39924" y="1304925"/>
            <a:ext cx="4064000" cy="3048000"/>
          </a:xfrm>
          <a:prstGeom prst="rect">
            <a:avLst/>
          </a:prstGeom>
        </p:spPr>
      </p:pic>
      <p:pic>
        <p:nvPicPr>
          <p:cNvPr id="10" name="Grafik 9" descr="Ein Bild, das Text, Klebezettel, Handschrift, Papierprodukt enthält.&#10;&#10;Automatisch generierte Beschreibung">
            <a:extLst>
              <a:ext uri="{FF2B5EF4-FFF2-40B4-BE49-F238E27FC236}">
                <a16:creationId xmlns:a16="http://schemas.microsoft.com/office/drawing/2014/main" id="{196CDA30-CAE4-2D64-CD96-E3D38210C1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35574" y="1304925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6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47A59F49-7A89-5740-6DD9-D29076F24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257" y="1189863"/>
            <a:ext cx="13863960" cy="51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8" name="Grafik 7" descr="Ein Bild, das Text, Handschrift, Rechteck enthält.&#10;&#10;Automatisch generierte Beschreibung">
            <a:extLst>
              <a:ext uri="{FF2B5EF4-FFF2-40B4-BE49-F238E27FC236}">
                <a16:creationId xmlns:a16="http://schemas.microsoft.com/office/drawing/2014/main" id="{7950BB7F-1CAE-1CF1-4BF4-3840F290D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5588"/>
            <a:ext cx="2196548" cy="2766029"/>
          </a:xfrm>
          <a:prstGeom prst="rect">
            <a:avLst/>
          </a:prstGeom>
        </p:spPr>
      </p:pic>
      <p:pic>
        <p:nvPicPr>
          <p:cNvPr id="10" name="Grafik 9" descr="Ein Bild, das Text, Handschrift, Klebezettel, stationär enthält.&#10;&#10;Automatisch generierte Beschreibung">
            <a:extLst>
              <a:ext uri="{FF2B5EF4-FFF2-40B4-BE49-F238E27FC236}">
                <a16:creationId xmlns:a16="http://schemas.microsoft.com/office/drawing/2014/main" id="{55B63B7B-5CA2-0224-F75C-7443233C1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94323" y="1211575"/>
            <a:ext cx="4365211" cy="3273908"/>
          </a:xfrm>
          <a:prstGeom prst="rect">
            <a:avLst/>
          </a:prstGeom>
        </p:spPr>
      </p:pic>
      <p:pic>
        <p:nvPicPr>
          <p:cNvPr id="12" name="Grafik 11" descr="Ein Bild, das Text, Handschrift enthält.&#10;&#10;Automatisch generierte Beschreibung">
            <a:extLst>
              <a:ext uri="{FF2B5EF4-FFF2-40B4-BE49-F238E27FC236}">
                <a16:creationId xmlns:a16="http://schemas.microsoft.com/office/drawing/2014/main" id="{BEED3B29-A1CA-AB29-F1AD-E9748C8B7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11656" y="1211575"/>
            <a:ext cx="4365212" cy="327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60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17D06F-435D-0B93-4217-5EF57374B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DD77F233-6694-2F41-3E90-56D298CB7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257" y="1189863"/>
            <a:ext cx="13863960" cy="51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3" name="Grafik 2" descr="Ein Bild, das Text, Handschrift enthält.&#10;&#10;Automatisch generierte Beschreibung">
            <a:extLst>
              <a:ext uri="{FF2B5EF4-FFF2-40B4-BE49-F238E27FC236}">
                <a16:creationId xmlns:a16="http://schemas.microsoft.com/office/drawing/2014/main" id="{3D31F161-0CD1-014E-74D6-B07C9B1ED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1466" y="1112582"/>
            <a:ext cx="4423143" cy="3317358"/>
          </a:xfrm>
          <a:prstGeom prst="rect">
            <a:avLst/>
          </a:prstGeom>
        </p:spPr>
      </p:pic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FF466E11-A15F-13BC-146C-E02811779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99387" y="1112583"/>
            <a:ext cx="4423147" cy="331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42910"/>
      </p:ext>
    </p:extLst>
  </p:cSld>
  <p:clrMapOvr>
    <a:masterClrMapping/>
  </p:clrMapOvr>
</p:sld>
</file>

<file path=ppt/theme/theme1.xml><?xml version="1.0" encoding="utf-8"?>
<a:theme xmlns:a="http://schemas.openxmlformats.org/drawingml/2006/main" name="EBP">
  <a:themeElements>
    <a:clrScheme name="EBP Neu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597966"/>
      </a:accent1>
      <a:accent2>
        <a:srgbClr val="8CB48C"/>
      </a:accent2>
      <a:accent3>
        <a:srgbClr val="336985"/>
      </a:accent3>
      <a:accent4>
        <a:srgbClr val="7AA2C0"/>
      </a:accent4>
      <a:accent5>
        <a:srgbClr val="E69560"/>
      </a:accent5>
      <a:accent6>
        <a:srgbClr val="EBC37B"/>
      </a:accent6>
      <a:hlink>
        <a:srgbClr val="AF2832"/>
      </a:hlink>
      <a:folHlink>
        <a:srgbClr val="AF2832"/>
      </a:folHlink>
    </a:clrScheme>
    <a:fontScheme name="EBP Schrifte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500"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3175">
          <a:solidFill>
            <a:schemeClr val="tx1"/>
          </a:solidFill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000"/>
          </a:lnSpc>
          <a:defRPr sz="15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BP.potx" id="{E24A38D5-5C27-4B96-B56D-DA1AD9D42B01}" vid="{4ABC1180-BED2-4E01-9743-9B4DFCADA37C}"/>
    </a:ext>
  </a:extLst>
</a:theme>
</file>

<file path=ppt/theme/theme2.xml><?xml version="1.0" encoding="utf-8"?>
<a:theme xmlns:a="http://schemas.openxmlformats.org/drawingml/2006/main" name="BFE-Praesentation">
  <a:themeElements>
    <a:clrScheme name="BFE-Farbpalette">
      <a:dk1>
        <a:srgbClr val="3F4444"/>
      </a:dk1>
      <a:lt1>
        <a:srgbClr val="FFFFFF"/>
      </a:lt1>
      <a:dk2>
        <a:srgbClr val="FFD100"/>
      </a:dk2>
      <a:lt2>
        <a:srgbClr val="90D01E"/>
      </a:lt2>
      <a:accent1>
        <a:srgbClr val="FF0000"/>
      </a:accent1>
      <a:accent2>
        <a:srgbClr val="FF671F"/>
      </a:accent2>
      <a:accent3>
        <a:srgbClr val="CE0F69"/>
      </a:accent3>
      <a:accent4>
        <a:srgbClr val="6D2077"/>
      </a:accent4>
      <a:accent5>
        <a:srgbClr val="0067A0"/>
      </a:accent5>
      <a:accent6>
        <a:srgbClr val="0092BC"/>
      </a:accent6>
      <a:hlink>
        <a:srgbClr val="3F4444"/>
      </a:hlink>
      <a:folHlink>
        <a:srgbClr val="00B140"/>
      </a:folHlink>
    </a:clrScheme>
    <a:fontScheme name="Titel | Überschrift | Fliesstex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FE-Praesentation-Breitbild-16-9.pptx" id="{8D3A67EE-5F04-468E-97B8-5DE29179149D}" vid="{5D61D704-A7C6-4704-AABD-5D97DC3CA833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B41FD6CFD44E469558DF33B081B6AF" ma:contentTypeVersion="11" ma:contentTypeDescription="Ein neues Dokument erstellen." ma:contentTypeScope="" ma:versionID="467f3608e17ba617ba3e11874a154867">
  <xsd:schema xmlns:xsd="http://www.w3.org/2001/XMLSchema" xmlns:xs="http://www.w3.org/2001/XMLSchema" xmlns:p="http://schemas.microsoft.com/office/2006/metadata/properties" xmlns:ns3="c21acb48-a566-49b9-ad35-3b271fdcb7cb" xmlns:ns4="130c7c47-ae9a-4aec-a5dc-0bda7c58ac04" targetNamespace="http://schemas.microsoft.com/office/2006/metadata/properties" ma:root="true" ma:fieldsID="f80f5085e96f818157bc2fd4e21db198" ns3:_="" ns4:_="">
    <xsd:import namespace="c21acb48-a566-49b9-ad35-3b271fdcb7cb"/>
    <xsd:import namespace="130c7c47-ae9a-4aec-a5dc-0bda7c58ac0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acb48-a566-49b9-ad35-3b271fdcb7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c7c47-ae9a-4aec-a5dc-0bda7c58ac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6796F9-DBD3-448D-BE33-B754922E3C89}">
  <ds:schemaRefs>
    <ds:schemaRef ds:uri="http://purl.org/dc/elements/1.1/"/>
    <ds:schemaRef ds:uri="http://schemas.microsoft.com/office/2006/metadata/properties"/>
    <ds:schemaRef ds:uri="130c7c47-ae9a-4aec-a5dc-0bda7c58ac0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21acb48-a566-49b9-ad35-3b271fdcb7c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E38A19C-FFB1-4499-9A2F-609D0E7993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3A5CD4-07FB-471D-AB85-892D698D8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acb48-a566-49b9-ad35-3b271fdcb7cb"/>
    <ds:schemaRef ds:uri="130c7c47-ae9a-4aec-a5dc-0bda7c58ac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</Words>
  <Application>Microsoft Office PowerPoint</Application>
  <PresentationFormat>Bildschirmpräsentation (16:9)</PresentationFormat>
  <Paragraphs>5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3" baseType="lpstr">
      <vt:lpstr>Aptos</vt:lpstr>
      <vt:lpstr>Arial</vt:lpstr>
      <vt:lpstr>Arial Black</vt:lpstr>
      <vt:lpstr>Calibri</vt:lpstr>
      <vt:lpstr>Symbol</vt:lpstr>
      <vt:lpstr>Times New Roman</vt:lpstr>
      <vt:lpstr>Wingdings</vt:lpstr>
      <vt:lpstr>EBP</vt:lpstr>
      <vt:lpstr>BFE-Praesentation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2019-10-23T14:17:08Z</cp:lastPrinted>
  <dcterms:created xsi:type="dcterms:W3CDTF">2019-03-20T14:52:42Z</dcterms:created>
  <dcterms:modified xsi:type="dcterms:W3CDTF">2024-03-11T07:53:30Z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0x010100D4B41FD6CFD44E469558DF33B081B6AF</vt:lpwstr>
  </property>
</Properties>
</file>